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93" r:id="rId4"/>
    <p:sldId id="294" r:id="rId5"/>
    <p:sldId id="271" r:id="rId6"/>
    <p:sldId id="291" r:id="rId7"/>
    <p:sldId id="292" r:id="rId8"/>
    <p:sldId id="290" r:id="rId9"/>
    <p:sldId id="299" r:id="rId10"/>
    <p:sldId id="297" r:id="rId11"/>
    <p:sldId id="303" r:id="rId12"/>
    <p:sldId id="304" r:id="rId13"/>
    <p:sldId id="302" r:id="rId14"/>
    <p:sldId id="278" r:id="rId15"/>
    <p:sldId id="277" r:id="rId16"/>
    <p:sldId id="298" r:id="rId17"/>
    <p:sldId id="305" r:id="rId18"/>
    <p:sldId id="281" r:id="rId19"/>
    <p:sldId id="308" r:id="rId20"/>
    <p:sldId id="284" r:id="rId21"/>
    <p:sldId id="285" r:id="rId22"/>
    <p:sldId id="286" r:id="rId23"/>
    <p:sldId id="287" r:id="rId24"/>
    <p:sldId id="288" r:id="rId25"/>
    <p:sldId id="289" r:id="rId26"/>
    <p:sldId id="306" r:id="rId27"/>
    <p:sldId id="307" r:id="rId28"/>
    <p:sldId id="282" r:id="rId29"/>
    <p:sldId id="280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D5CF2FE-813E-4133-8271-AE8B6A4ACCEA}">
          <p14:sldIdLst>
            <p14:sldId id="256"/>
            <p14:sldId id="257"/>
            <p14:sldId id="293"/>
            <p14:sldId id="294"/>
            <p14:sldId id="271"/>
            <p14:sldId id="291"/>
            <p14:sldId id="292"/>
            <p14:sldId id="290"/>
            <p14:sldId id="299"/>
            <p14:sldId id="297"/>
            <p14:sldId id="303"/>
            <p14:sldId id="304"/>
            <p14:sldId id="302"/>
            <p14:sldId id="278"/>
            <p14:sldId id="277"/>
            <p14:sldId id="298"/>
            <p14:sldId id="305"/>
            <p14:sldId id="281"/>
            <p14:sldId id="308"/>
            <p14:sldId id="284"/>
            <p14:sldId id="285"/>
            <p14:sldId id="286"/>
            <p14:sldId id="287"/>
            <p14:sldId id="288"/>
            <p14:sldId id="289"/>
            <p14:sldId id="306"/>
            <p14:sldId id="307"/>
            <p14:sldId id="282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4" autoAdjust="0"/>
    <p:restoredTop sz="86356" autoAdjust="0"/>
  </p:normalViewPr>
  <p:slideViewPr>
    <p:cSldViewPr>
      <p:cViewPr varScale="1">
        <p:scale>
          <a:sx n="67" d="100"/>
          <a:sy n="67" d="100"/>
        </p:scale>
        <p:origin x="10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18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D0425F-4A29-4ACF-8C62-B16C192C5C2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4AB0D2-A845-4554-8A7F-D26F0393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54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07CB6B-CF9D-4163-B283-B9080F55D3D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BEB864-E5CC-4FB8-B3F3-C0FB3729A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8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B864-E5CC-4FB8-B3F3-C0FB3729AF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35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B864-E5CC-4FB8-B3F3-C0FB3729AF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00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B864-E5CC-4FB8-B3F3-C0FB3729AF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12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B864-E5CC-4FB8-B3F3-C0FB3729AF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62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B864-E5CC-4FB8-B3F3-C0FB3729AF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1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B864-E5CC-4FB8-B3F3-C0FB3729AF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0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B864-E5CC-4FB8-B3F3-C0FB3729AF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21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B864-E5CC-4FB8-B3F3-C0FB3729AF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7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B864-E5CC-4FB8-B3F3-C0FB3729AF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0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B864-E5CC-4FB8-B3F3-C0FB3729AF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3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B864-E5CC-4FB8-B3F3-C0FB3729AF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2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B864-E5CC-4FB8-B3F3-C0FB3729AF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06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B864-E5CC-4FB8-B3F3-C0FB3729AF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9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FBD8-EB94-4A93-ADCA-9992DA9BF52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377-B7F9-46CA-AFC1-81868CE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3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FBD8-EB94-4A93-ADCA-9992DA9BF52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377-B7F9-46CA-AFC1-81868CE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2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FBD8-EB94-4A93-ADCA-9992DA9BF52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377-B7F9-46CA-AFC1-81868CE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FBD8-EB94-4A93-ADCA-9992DA9BF52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377-B7F9-46CA-AFC1-81868CE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8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FBD8-EB94-4A93-ADCA-9992DA9BF52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377-B7F9-46CA-AFC1-81868CE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1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FBD8-EB94-4A93-ADCA-9992DA9BF52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377-B7F9-46CA-AFC1-81868CE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FBD8-EB94-4A93-ADCA-9992DA9BF52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377-B7F9-46CA-AFC1-81868CE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4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FBD8-EB94-4A93-ADCA-9992DA9BF52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377-B7F9-46CA-AFC1-81868CE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4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FBD8-EB94-4A93-ADCA-9992DA9BF52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377-B7F9-46CA-AFC1-81868CE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5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FBD8-EB94-4A93-ADCA-9992DA9BF52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377-B7F9-46CA-AFC1-81868CE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6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FBD8-EB94-4A93-ADCA-9992DA9BF52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377-B7F9-46CA-AFC1-81868CE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9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FBD8-EB94-4A93-ADCA-9992DA9BF52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1377-B7F9-46CA-AFC1-81868CE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hyperlink" Target="http://www.mpisd.net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mccorstin@mpisd.ne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7432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High School…</a:t>
            </a:r>
            <a:br>
              <a:rPr lang="en-US" sz="5400" b="1" dirty="0"/>
            </a:br>
            <a:r>
              <a:rPr lang="en-US" sz="5400" b="1" dirty="0"/>
              <a:t>here we Come!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9841" y="3429000"/>
            <a:ext cx="2949178" cy="2439988"/>
          </a:xfrm>
        </p:spPr>
        <p:txBody>
          <a:bodyPr/>
          <a:lstStyle/>
          <a:p>
            <a:pPr algn="ctr"/>
            <a:r>
              <a:rPr lang="en-US" sz="2400" b="1" dirty="0"/>
              <a:t>Start looking toward your future!</a:t>
            </a:r>
          </a:p>
          <a:p>
            <a:pPr algn="ctr"/>
            <a:r>
              <a:rPr lang="en-US" sz="2400" b="1" dirty="0"/>
              <a:t>It is in your hands – what you do with it is up to you!</a:t>
            </a:r>
          </a:p>
          <a:p>
            <a:endParaRPr lang="en-US" dirty="0"/>
          </a:p>
        </p:txBody>
      </p:sp>
      <p:pic>
        <p:nvPicPr>
          <p:cNvPr id="1026" name="Picture 2" descr="Books Png, Clipart, PSD, Vectors and Icons for Free Downloa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r="36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70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Fine 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Art I</a:t>
            </a:r>
          </a:p>
          <a:p>
            <a:r>
              <a:rPr lang="en-US" dirty="0"/>
              <a:t>Dance I</a:t>
            </a:r>
          </a:p>
          <a:p>
            <a:r>
              <a:rPr lang="en-US" dirty="0"/>
              <a:t>Tiger Dolls (Audition)- Earn 1 year of PE Credit</a:t>
            </a:r>
          </a:p>
          <a:p>
            <a:r>
              <a:rPr lang="en-US" dirty="0"/>
              <a:t>Theatre I</a:t>
            </a:r>
          </a:p>
          <a:p>
            <a:r>
              <a:rPr lang="en-US" dirty="0"/>
              <a:t>Production Theatre (Audition required, Afterschool, Rehearsals)</a:t>
            </a:r>
          </a:p>
          <a:p>
            <a:r>
              <a:rPr lang="en-US" dirty="0"/>
              <a:t>Technical Theatre I</a:t>
            </a:r>
          </a:p>
          <a:p>
            <a:r>
              <a:rPr lang="en-US" dirty="0"/>
              <a:t>Marching Band I- (2 years of Marching Band earns 1 year of PE credit)</a:t>
            </a:r>
          </a:p>
          <a:p>
            <a:r>
              <a:rPr lang="en-US" dirty="0"/>
              <a:t>Jazz Band</a:t>
            </a:r>
          </a:p>
          <a:p>
            <a:r>
              <a:rPr lang="en-US" dirty="0"/>
              <a:t>Color Guard (Audition required) Earns 1 year of PE Credit</a:t>
            </a:r>
          </a:p>
          <a:p>
            <a:r>
              <a:rPr lang="en-US" dirty="0"/>
              <a:t>Bell Canto I (Girls’ choir, Audition required)</a:t>
            </a:r>
          </a:p>
          <a:p>
            <a:r>
              <a:rPr lang="en-US" dirty="0"/>
              <a:t>Chorale I- (Boys and Girls Choir, Audition required)</a:t>
            </a:r>
          </a:p>
          <a:p>
            <a:r>
              <a:rPr lang="en-US" dirty="0"/>
              <a:t>Digital Art </a:t>
            </a:r>
          </a:p>
          <a:p>
            <a:r>
              <a:rPr lang="en-US" dirty="0"/>
              <a:t>Floral Design (Ag Students Only)</a:t>
            </a:r>
          </a:p>
        </p:txBody>
      </p:sp>
    </p:spTree>
    <p:extLst>
      <p:ext uri="{BB962C8B-B14F-4D97-AF65-F5344CB8AC3E}">
        <p14:creationId xmlns:p14="http://schemas.microsoft.com/office/powerpoint/2010/main" val="349077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Fine Arts JH – HS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2800" b="1" dirty="0"/>
              <a:t>CLASSES YOU MIGHT HAVE TAKEN AT JH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Honor Art I (Mrs. Meeks)- HS Art Credit</a:t>
            </a:r>
          </a:p>
          <a:p>
            <a:endParaRPr lang="en-US" b="1" dirty="0"/>
          </a:p>
          <a:p>
            <a:r>
              <a:rPr lang="en-US" b="1" dirty="0"/>
              <a:t>DL Honor Art I (Mrs. Meeks)- HS Art Credit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Advanced Band (Mr. Bass)- HS Art Credit</a:t>
            </a:r>
          </a:p>
        </p:txBody>
      </p:sp>
    </p:spTree>
    <p:extLst>
      <p:ext uri="{BB962C8B-B14F-4D97-AF65-F5344CB8AC3E}">
        <p14:creationId xmlns:p14="http://schemas.microsoft.com/office/powerpoint/2010/main" val="3413946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SPANISH I TAKEN AT JH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Spanish I (Mr. Robles)- Spanish I HS Credit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*** Take Spanish II or </a:t>
            </a:r>
          </a:p>
          <a:p>
            <a:pPr marL="0" indent="0">
              <a:buNone/>
            </a:pPr>
            <a:r>
              <a:rPr lang="en-US" sz="3200" b="1" dirty="0"/>
              <a:t>Spanish II for Spanish Speakers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233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SLAR TAKEN AT JH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7</a:t>
            </a:r>
            <a:r>
              <a:rPr lang="en-US" sz="3200" b="1" baseline="30000" dirty="0"/>
              <a:t>th</a:t>
            </a:r>
            <a:r>
              <a:rPr lang="en-US" sz="3200" b="1" dirty="0"/>
              <a:t> grade SLAR – Spanish I HS Credit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8</a:t>
            </a:r>
            <a:r>
              <a:rPr lang="en-US" sz="3200" b="1" baseline="30000" dirty="0"/>
              <a:t>th</a:t>
            </a:r>
            <a:r>
              <a:rPr lang="en-US" sz="3200" b="1" dirty="0"/>
              <a:t> grade SLAR- Spanish II HS Credit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** Can take Spanish III at HS</a:t>
            </a:r>
          </a:p>
        </p:txBody>
      </p:sp>
    </p:spTree>
    <p:extLst>
      <p:ext uri="{BB962C8B-B14F-4D97-AF65-F5344CB8AC3E}">
        <p14:creationId xmlns:p14="http://schemas.microsoft.com/office/powerpoint/2010/main" val="295962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Spanish Credit by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This test is given to students who can: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2000" b="1" dirty="0"/>
              <a:t>Read Spanish Fluently</a:t>
            </a:r>
          </a:p>
          <a:p>
            <a:r>
              <a:rPr lang="en-US" sz="2000" b="1" dirty="0"/>
              <a:t>Write Spanish Fluently</a:t>
            </a:r>
          </a:p>
          <a:p>
            <a:r>
              <a:rPr lang="en-US" sz="2000" b="1" dirty="0"/>
              <a:t>Speak Spanish Fluently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This 6 hour test is given to students who sign up. 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If you meet the passing standard you receive high school credit for that class rather than sit in the classroom for an entire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64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Spanish I Mono</a:t>
            </a:r>
          </a:p>
          <a:p>
            <a:r>
              <a:rPr lang="en-US" sz="2400" b="1" dirty="0"/>
              <a:t>Spanish I Pre-AP</a:t>
            </a:r>
          </a:p>
          <a:p>
            <a:r>
              <a:rPr lang="en-US" sz="2400" b="1" dirty="0"/>
              <a:t>Spanish I – Spanish Speakers</a:t>
            </a:r>
          </a:p>
          <a:p>
            <a:r>
              <a:rPr lang="en-US" sz="2400" b="1" dirty="0"/>
              <a:t>Spanish I Pre-AP- Spanish Speakers </a:t>
            </a:r>
          </a:p>
          <a:p>
            <a:endParaRPr lang="en-US" sz="2400" b="1" dirty="0"/>
          </a:p>
          <a:p>
            <a:r>
              <a:rPr lang="en-US" sz="2400" b="1" dirty="0"/>
              <a:t>Spanish II Mono </a:t>
            </a:r>
          </a:p>
          <a:p>
            <a:r>
              <a:rPr lang="en-US" sz="2400" b="1" dirty="0"/>
              <a:t>Spanish II Pre-AP</a:t>
            </a:r>
          </a:p>
          <a:p>
            <a:r>
              <a:rPr lang="en-US" sz="2400" b="1" dirty="0"/>
              <a:t>Spanish II- Spanish Speakers</a:t>
            </a:r>
          </a:p>
          <a:p>
            <a:r>
              <a:rPr lang="en-US" sz="2400" b="1" dirty="0"/>
              <a:t>Spanish II Pre-AP- Spanish Speakers</a:t>
            </a:r>
          </a:p>
        </p:txBody>
      </p:sp>
    </p:spTree>
    <p:extLst>
      <p:ext uri="{BB962C8B-B14F-4D97-AF65-F5344CB8AC3E}">
        <p14:creationId xmlns:p14="http://schemas.microsoft.com/office/powerpoint/2010/main" val="2544636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Career &amp; Technology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400" dirty="0"/>
              <a:t>Help you figure out what type of career you might enjoy – or not!</a:t>
            </a:r>
          </a:p>
          <a:p>
            <a:endParaRPr lang="en-US" dirty="0"/>
          </a:p>
        </p:txBody>
      </p:sp>
      <p:pic>
        <p:nvPicPr>
          <p:cNvPr id="4" name="Picture 3" descr="Career Development: 5 Activities that Should Be in Every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001293"/>
            <a:ext cx="3730752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14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dirty="0"/>
              <a:t> </a:t>
            </a:r>
            <a:r>
              <a:rPr lang="en-US" sz="5400" b="1" dirty="0"/>
              <a:t> Career &amp; Technology </a:t>
            </a:r>
            <a:br>
              <a:rPr lang="en-US" sz="5400" b="1" dirty="0"/>
            </a:br>
            <a:r>
              <a:rPr lang="en-US" sz="5400" b="1" dirty="0"/>
              <a:t>HS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CLASSES YOU MIGHT HAVE TAKEN AT JH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High School Discovery (Mrs. Lowry) Elective Credit </a:t>
            </a:r>
          </a:p>
        </p:txBody>
      </p:sp>
    </p:spTree>
    <p:extLst>
      <p:ext uri="{BB962C8B-B14F-4D97-AF65-F5344CB8AC3E}">
        <p14:creationId xmlns:p14="http://schemas.microsoft.com/office/powerpoint/2010/main" val="166846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siness Marketing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4" t="35474" r="43315" b="17431"/>
          <a:stretch/>
        </p:blipFill>
        <p:spPr>
          <a:xfrm>
            <a:off x="304800" y="76200"/>
            <a:ext cx="8610600" cy="6892959"/>
          </a:xfrm>
        </p:spPr>
      </p:pic>
    </p:spTree>
    <p:extLst>
      <p:ext uri="{BB962C8B-B14F-4D97-AF65-F5344CB8AC3E}">
        <p14:creationId xmlns:p14="http://schemas.microsoft.com/office/powerpoint/2010/main" val="2671631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8C5E-9FAA-4568-93A1-D53CA68E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F9A03D-B113-44EA-8577-7030499FE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126"/>
            <a:ext cx="8686800" cy="6127748"/>
          </a:xfrm>
        </p:spPr>
      </p:pic>
    </p:spTree>
    <p:extLst>
      <p:ext uri="{BB962C8B-B14F-4D97-AF65-F5344CB8AC3E}">
        <p14:creationId xmlns:p14="http://schemas.microsoft.com/office/powerpoint/2010/main" val="355602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MPHS Course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1278733"/>
            <a:ext cx="7886699" cy="823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	</a:t>
            </a:r>
            <a:r>
              <a:rPr lang="en-US" sz="2200" dirty="0">
                <a:solidFill>
                  <a:schemeClr val="bg1"/>
                </a:solidFill>
              </a:rPr>
              <a:t>This is the guide to your high school academic career!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02645"/>
            <a:ext cx="3868340" cy="4360863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To access this guide go to:</a:t>
            </a:r>
          </a:p>
          <a:p>
            <a:endParaRPr lang="en-US" sz="24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US" sz="24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www.mpisd.net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Schools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Mt. Pleasant High School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Information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Course Guide Manual</a:t>
            </a:r>
          </a:p>
          <a:p>
            <a:endParaRPr lang="en-US" dirty="0"/>
          </a:p>
        </p:txBody>
      </p:sp>
      <p:pic>
        <p:nvPicPr>
          <p:cNvPr id="2052" name="Picture 4" descr="Download School Vector Books Student In Supplies Education Clipart -  Education Border Design Png - Full Size PNG Image - PNGki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739" y="2127454"/>
            <a:ext cx="4114801" cy="373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33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smetology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5" t="38433" r="44203" b="20700"/>
          <a:stretch/>
        </p:blipFill>
        <p:spPr>
          <a:xfrm>
            <a:off x="457200" y="228600"/>
            <a:ext cx="8580782" cy="6366386"/>
          </a:xfrm>
        </p:spPr>
      </p:pic>
    </p:spTree>
    <p:extLst>
      <p:ext uri="{BB962C8B-B14F-4D97-AF65-F5344CB8AC3E}">
        <p14:creationId xmlns:p14="http://schemas.microsoft.com/office/powerpoint/2010/main" val="2485636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aw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5" t="38433" r="44203" b="20700"/>
          <a:stretch/>
        </p:blipFill>
        <p:spPr>
          <a:xfrm>
            <a:off x="76200" y="31898"/>
            <a:ext cx="8806070" cy="6533535"/>
          </a:xfrm>
        </p:spPr>
      </p:pic>
    </p:spTree>
    <p:extLst>
      <p:ext uri="{BB962C8B-B14F-4D97-AF65-F5344CB8AC3E}">
        <p14:creationId xmlns:p14="http://schemas.microsoft.com/office/powerpoint/2010/main" val="844689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ducation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2" t="29548" r="38406" b="11817"/>
          <a:stretch/>
        </p:blipFill>
        <p:spPr>
          <a:xfrm>
            <a:off x="228600" y="152400"/>
            <a:ext cx="8737600" cy="6553200"/>
          </a:xfrm>
        </p:spPr>
      </p:pic>
    </p:spTree>
    <p:extLst>
      <p:ext uri="{BB962C8B-B14F-4D97-AF65-F5344CB8AC3E}">
        <p14:creationId xmlns:p14="http://schemas.microsoft.com/office/powerpoint/2010/main" val="3755961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struction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2" t="29548" r="39372" b="11817"/>
          <a:stretch/>
        </p:blipFill>
        <p:spPr>
          <a:xfrm>
            <a:off x="76200" y="0"/>
            <a:ext cx="8610600" cy="6608135"/>
          </a:xfrm>
        </p:spPr>
      </p:pic>
    </p:spTree>
    <p:extLst>
      <p:ext uri="{BB962C8B-B14F-4D97-AF65-F5344CB8AC3E}">
        <p14:creationId xmlns:p14="http://schemas.microsoft.com/office/powerpoint/2010/main" val="262117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alth Science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2" t="29548" r="39372" b="11817"/>
          <a:stretch/>
        </p:blipFill>
        <p:spPr>
          <a:xfrm>
            <a:off x="152400" y="0"/>
            <a:ext cx="8802254" cy="6755218"/>
          </a:xfrm>
        </p:spPr>
      </p:pic>
    </p:spTree>
    <p:extLst>
      <p:ext uri="{BB962C8B-B14F-4D97-AF65-F5344CB8AC3E}">
        <p14:creationId xmlns:p14="http://schemas.microsoft.com/office/powerpoint/2010/main" val="2864026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linary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8" t="29548" r="38407" b="11817"/>
          <a:stretch/>
        </p:blipFill>
        <p:spPr>
          <a:xfrm>
            <a:off x="381000" y="152400"/>
            <a:ext cx="8527472" cy="6544339"/>
          </a:xfrm>
        </p:spPr>
      </p:pic>
    </p:spTree>
    <p:extLst>
      <p:ext uri="{BB962C8B-B14F-4D97-AF65-F5344CB8AC3E}">
        <p14:creationId xmlns:p14="http://schemas.microsoft.com/office/powerpoint/2010/main" val="3425431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1C75-9BB6-451C-A67B-B25175EA4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17D461-5498-4711-930D-6519B7589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4800"/>
            <a:ext cx="8610601" cy="6188074"/>
          </a:xfrm>
        </p:spPr>
      </p:pic>
    </p:spTree>
    <p:extLst>
      <p:ext uri="{BB962C8B-B14F-4D97-AF65-F5344CB8AC3E}">
        <p14:creationId xmlns:p14="http://schemas.microsoft.com/office/powerpoint/2010/main" val="1675188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CB510-329F-4919-8741-7625CBD6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675AA7-8582-4CCF-B2EB-3C477344A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126"/>
            <a:ext cx="8686800" cy="6127748"/>
          </a:xfrm>
        </p:spPr>
      </p:pic>
    </p:spTree>
    <p:extLst>
      <p:ext uri="{BB962C8B-B14F-4D97-AF65-F5344CB8AC3E}">
        <p14:creationId xmlns:p14="http://schemas.microsoft.com/office/powerpoint/2010/main" val="1661784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portation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9" t="36655" r="44204" b="18924"/>
          <a:stretch/>
        </p:blipFill>
        <p:spPr>
          <a:xfrm>
            <a:off x="228600" y="76200"/>
            <a:ext cx="8686800" cy="6786563"/>
          </a:xfrm>
        </p:spPr>
      </p:pic>
    </p:spTree>
    <p:extLst>
      <p:ext uri="{BB962C8B-B14F-4D97-AF65-F5344CB8AC3E}">
        <p14:creationId xmlns:p14="http://schemas.microsoft.com/office/powerpoint/2010/main" val="483798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Have questions? Need Answers? </a:t>
            </a:r>
            <a:br>
              <a:rPr lang="en-US" sz="5400" b="1" dirty="0">
                <a:solidFill>
                  <a:srgbClr val="FFFF00"/>
                </a:solidFill>
              </a:rPr>
            </a:br>
            <a:r>
              <a:rPr lang="en-US" sz="5400" b="1" dirty="0">
                <a:solidFill>
                  <a:srgbClr val="FFFF00"/>
                </a:solidFill>
              </a:rPr>
              <a:t> Just Ask the counselors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Mandy Jones McCorstin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 (Freshman Counselor)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903.575.2020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 Mt. Pleasant High School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mmccorstin@mpisd.net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8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/>
              <a:t>COURSE SELECTIONS </a:t>
            </a:r>
            <a:br>
              <a:rPr lang="en-US" b="1" dirty="0"/>
            </a:br>
            <a:r>
              <a:rPr lang="en-US" b="1" dirty="0"/>
              <a:t>FOR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endParaRPr lang="en-US" sz="4000" dirty="0"/>
          </a:p>
          <a:p>
            <a:r>
              <a:rPr lang="en-US" sz="4000" b="1" dirty="0"/>
              <a:t>9</a:t>
            </a:r>
            <a:r>
              <a:rPr lang="en-US" sz="4000" b="1" baseline="30000" dirty="0"/>
              <a:t>th</a:t>
            </a:r>
            <a:r>
              <a:rPr lang="en-US" sz="4000" b="1" dirty="0"/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61273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Freshmen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  <a:p>
            <a:endParaRPr lang="en-US" sz="4000" dirty="0"/>
          </a:p>
          <a:p>
            <a:r>
              <a:rPr lang="en-US" sz="4000" dirty="0"/>
              <a:t> Explore College and Career Options</a:t>
            </a:r>
          </a:p>
          <a:p>
            <a:r>
              <a:rPr lang="en-US" sz="4000" dirty="0"/>
              <a:t> Principles of Business, Marketing and Finance</a:t>
            </a:r>
          </a:p>
          <a:p>
            <a:r>
              <a:rPr lang="en-US" sz="4000" dirty="0"/>
              <a:t> Study Skills</a:t>
            </a:r>
          </a:p>
        </p:txBody>
      </p:sp>
    </p:spTree>
    <p:extLst>
      <p:ext uri="{BB962C8B-B14F-4D97-AF65-F5344CB8AC3E}">
        <p14:creationId xmlns:p14="http://schemas.microsoft.com/office/powerpoint/2010/main" val="103113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3600" dirty="0"/>
              <a:t>Algebra I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you are taking Algebra this year then you will take: </a:t>
            </a:r>
          </a:p>
          <a:p>
            <a:r>
              <a:rPr lang="en-US" sz="3600" dirty="0"/>
              <a:t>Geometry </a:t>
            </a:r>
          </a:p>
          <a:p>
            <a:r>
              <a:rPr lang="en-US" sz="3600" dirty="0"/>
              <a:t>Geometry Pre-AP </a:t>
            </a:r>
          </a:p>
        </p:txBody>
      </p:sp>
    </p:spTree>
    <p:extLst>
      <p:ext uri="{BB962C8B-B14F-4D97-AF65-F5344CB8AC3E}">
        <p14:creationId xmlns:p14="http://schemas.microsoft.com/office/powerpoint/2010/main" val="127557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482" y="381000"/>
            <a:ext cx="7886700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Science 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Environmental Systems</a:t>
            </a:r>
          </a:p>
          <a:p>
            <a:endParaRPr lang="en-US" sz="3600" dirty="0"/>
          </a:p>
          <a:p>
            <a:r>
              <a:rPr lang="en-US" sz="3600" dirty="0"/>
              <a:t>Biology I Pre-AP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377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Social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endParaRPr lang="en-US" sz="4000" dirty="0"/>
          </a:p>
          <a:p>
            <a:r>
              <a:rPr lang="en-US" sz="4000" dirty="0"/>
              <a:t>World Geography</a:t>
            </a:r>
          </a:p>
          <a:p>
            <a:endParaRPr lang="en-US" sz="4000" dirty="0"/>
          </a:p>
          <a:p>
            <a:r>
              <a:rPr lang="en-US" sz="4000" dirty="0"/>
              <a:t>World Geography Pre-AP </a:t>
            </a:r>
          </a:p>
        </p:txBody>
      </p:sp>
    </p:spTree>
    <p:extLst>
      <p:ext uri="{BB962C8B-B14F-4D97-AF65-F5344CB8AC3E}">
        <p14:creationId xmlns:p14="http://schemas.microsoft.com/office/powerpoint/2010/main" val="397513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04" y="493884"/>
            <a:ext cx="78867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English Language 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62199"/>
            <a:ext cx="7886700" cy="3814763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  <a:p>
            <a:r>
              <a:rPr lang="en-US" sz="3600" dirty="0"/>
              <a:t>English I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English I Pre-AP </a:t>
            </a:r>
          </a:p>
        </p:txBody>
      </p:sp>
    </p:spTree>
    <p:extLst>
      <p:ext uri="{BB962C8B-B14F-4D97-AF65-F5344CB8AC3E}">
        <p14:creationId xmlns:p14="http://schemas.microsoft.com/office/powerpoint/2010/main" val="353363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Physical Education and Athletics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</a:t>
            </a:r>
          </a:p>
          <a:p>
            <a:r>
              <a:rPr lang="en-US" dirty="0"/>
              <a:t>Men’s Tennis</a:t>
            </a:r>
          </a:p>
          <a:p>
            <a:r>
              <a:rPr lang="en-US" dirty="0"/>
              <a:t>Men’s Golf</a:t>
            </a:r>
          </a:p>
          <a:p>
            <a:r>
              <a:rPr lang="en-US" dirty="0"/>
              <a:t>Men’s Soccer</a:t>
            </a:r>
          </a:p>
          <a:p>
            <a:r>
              <a:rPr lang="en-US" dirty="0"/>
              <a:t>Men’s Football, Basketball</a:t>
            </a:r>
          </a:p>
          <a:p>
            <a:r>
              <a:rPr lang="en-US" dirty="0"/>
              <a:t>Men’s Baseball</a:t>
            </a:r>
          </a:p>
          <a:p>
            <a:r>
              <a:rPr lang="en-US" dirty="0"/>
              <a:t>Women’s Tennis</a:t>
            </a:r>
          </a:p>
          <a:p>
            <a:r>
              <a:rPr lang="en-US" dirty="0"/>
              <a:t>Women’s Golf</a:t>
            </a:r>
          </a:p>
          <a:p>
            <a:r>
              <a:rPr lang="en-US" dirty="0"/>
              <a:t>Women’s Soccer</a:t>
            </a:r>
          </a:p>
          <a:p>
            <a:r>
              <a:rPr lang="en-US" dirty="0"/>
              <a:t>Women’s Volleyball, Basketball, Softball</a:t>
            </a:r>
          </a:p>
          <a:p>
            <a:r>
              <a:rPr lang="en-US" dirty="0"/>
              <a:t>Cheerleading (Auditions required)</a:t>
            </a:r>
          </a:p>
        </p:txBody>
      </p:sp>
    </p:spTree>
    <p:extLst>
      <p:ext uri="{BB962C8B-B14F-4D97-AF65-F5344CB8AC3E}">
        <p14:creationId xmlns:p14="http://schemas.microsoft.com/office/powerpoint/2010/main" val="4071973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</TotalTime>
  <Words>500</Words>
  <Application>Microsoft Office PowerPoint</Application>
  <PresentationFormat>On-screen Show (4:3)</PresentationFormat>
  <Paragraphs>147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High School… here we Come!</vt:lpstr>
      <vt:lpstr>MPHS Course Guide</vt:lpstr>
      <vt:lpstr>COURSE SELECTIONS  FOR </vt:lpstr>
      <vt:lpstr>Freshmen Skills</vt:lpstr>
      <vt:lpstr>Mathematics</vt:lpstr>
      <vt:lpstr>Science  </vt:lpstr>
      <vt:lpstr>Social Studies</vt:lpstr>
      <vt:lpstr>English Language Arts</vt:lpstr>
      <vt:lpstr>Physical Education and Athletics</vt:lpstr>
      <vt:lpstr>Fine Arts</vt:lpstr>
      <vt:lpstr>Fine Arts JH – HS Credit</vt:lpstr>
      <vt:lpstr>SPANISH I TAKEN AT JH</vt:lpstr>
      <vt:lpstr>SLAR TAKEN AT JH</vt:lpstr>
      <vt:lpstr>Spanish Credit by Exam</vt:lpstr>
      <vt:lpstr>Foreign Language</vt:lpstr>
      <vt:lpstr>Career &amp; Technology Classes</vt:lpstr>
      <vt:lpstr>  Career &amp; Technology  HS Credit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questions? Need Answers?   Just Ask the counselors</vt:lpstr>
    </vt:vector>
  </TitlesOfParts>
  <Company>Mt Pleasant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Transitions!</dc:title>
  <dc:creator>trickeyd</dc:creator>
  <cp:lastModifiedBy>Courtney Marshall</cp:lastModifiedBy>
  <cp:revision>86</cp:revision>
  <cp:lastPrinted>2014-05-29T12:25:54Z</cp:lastPrinted>
  <dcterms:created xsi:type="dcterms:W3CDTF">2014-05-21T19:04:32Z</dcterms:created>
  <dcterms:modified xsi:type="dcterms:W3CDTF">2023-02-23T21:30:35Z</dcterms:modified>
</cp:coreProperties>
</file>