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a:xfrm>
            <a:off x="2692397" y="5037663"/>
            <a:ext cx="5214635" cy="279400"/>
          </a:xfrm>
        </p:spPr>
        <p:txBody>
          <a:bodyPr/>
          <a:lstStyle/>
          <a:p>
            <a:endParaRPr lang="en-US"/>
          </a:p>
        </p:txBody>
      </p:sp>
      <p:sp>
        <p:nvSpPr>
          <p:cNvPr id="6" name="Slide Number Placeholder 5"/>
          <p:cNvSpPr>
            <a:spLocks noGrp="1"/>
          </p:cNvSpPr>
          <p:nvPr>
            <p:ph type="sldNum" sz="quarter" idx="12"/>
          </p:nvPr>
        </p:nvSpPr>
        <p:spPr>
          <a:xfrm>
            <a:off x="8956900" y="5037663"/>
            <a:ext cx="551167" cy="279400"/>
          </a:xfrm>
        </p:spPr>
        <p:txBody>
          <a:bodyPr/>
          <a:lstStyle/>
          <a:p>
            <a:fld id="{47EF4FF2-6CE4-4783-BD16-7EF8DC9BB0D2}" type="slidenum">
              <a:rPr lang="en-US" smtClean="0"/>
              <a:t>‹#›</a:t>
            </a:fld>
            <a:endParaRPr 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475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803A90-E427-49A8-A477-B104FDA87B7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393070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7880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7330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425381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1064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6036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332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832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16695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803A90-E427-49A8-A477-B104FDA87B76}"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F4FF2-6CE4-4783-BD16-7EF8DC9BB0D2}" type="slidenum">
              <a:rPr lang="en-US" smtClean="0"/>
              <a:t>‹#›</a:t>
            </a:fld>
            <a:endParaRPr 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613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803A90-E427-49A8-A477-B104FDA87B7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390611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803A90-E427-49A8-A477-B104FDA87B76}"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F4FF2-6CE4-4783-BD16-7EF8DC9BB0D2}" type="slidenum">
              <a:rPr lang="en-US" smtClean="0"/>
              <a:t>‹#›</a:t>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815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803A90-E427-49A8-A477-B104FDA87B76}"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F4FF2-6CE4-4783-BD16-7EF8DC9BB0D2}"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92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03A90-E427-49A8-A477-B104FDA87B76}"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248792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803A90-E427-49A8-A477-B104FDA87B7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4FF2-6CE4-4783-BD16-7EF8DC9BB0D2}" type="slidenum">
              <a:rPr lang="en-US" smtClean="0"/>
              <a:t>‹#›</a:t>
            </a:fld>
            <a:endParaRPr 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90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1803A90-E427-49A8-A477-B104FDA87B76}"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F4FF2-6CE4-4783-BD16-7EF8DC9BB0D2}" type="slidenum">
              <a:rPr lang="en-US" smtClean="0"/>
              <a:t>‹#›</a:t>
            </a:fld>
            <a:endParaRPr lang="en-US"/>
          </a:p>
        </p:txBody>
      </p:sp>
    </p:spTree>
    <p:extLst>
      <p:ext uri="{BB962C8B-B14F-4D97-AF65-F5344CB8AC3E}">
        <p14:creationId xmlns:p14="http://schemas.microsoft.com/office/powerpoint/2010/main" val="209131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803A90-E427-49A8-A477-B104FDA87B76}" type="datetimeFigureOut">
              <a:rPr lang="en-US" smtClean="0"/>
              <a:t>12/4/2020</a:t>
            </a:fld>
            <a:endParaRPr 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EF4FF2-6CE4-4783-BD16-7EF8DC9BB0D2}" type="slidenum">
              <a:rPr lang="en-US" smtClean="0"/>
              <a:t>‹#›</a:t>
            </a:fld>
            <a:endParaRPr lang="en-US"/>
          </a:p>
        </p:txBody>
      </p:sp>
    </p:spTree>
    <p:extLst>
      <p:ext uri="{BB962C8B-B14F-4D97-AF65-F5344CB8AC3E}">
        <p14:creationId xmlns:p14="http://schemas.microsoft.com/office/powerpoint/2010/main" val="209518660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idshealth.org/en/parents/social-media-smar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Horz">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871131"/>
            <a:ext cx="6815669" cy="2710013"/>
          </a:xfrm>
        </p:spPr>
        <p:txBody>
          <a:bodyPr>
            <a:normAutofit fontScale="90000"/>
          </a:bodyPr>
          <a:lstStyle/>
          <a:p>
            <a:r>
              <a:rPr lang="en-US" sz="7200" dirty="0" smtClean="0"/>
              <a:t/>
            </a:r>
            <a:br>
              <a:rPr lang="en-US" sz="7200" dirty="0" smtClean="0"/>
            </a:br>
            <a:r>
              <a:rPr lang="en-US" sz="7200" dirty="0"/>
              <a:t/>
            </a:r>
            <a:br>
              <a:rPr lang="en-US" sz="7200" dirty="0"/>
            </a:br>
            <a:r>
              <a:rPr lang="en-US" sz="7200" dirty="0" smtClean="0"/>
              <a:t>The Pros and Cons of Social Media</a:t>
            </a:r>
            <a:endParaRPr lang="en-US" sz="7200" dirty="0"/>
          </a:p>
        </p:txBody>
      </p:sp>
    </p:spTree>
    <p:extLst>
      <p:ext uri="{BB962C8B-B14F-4D97-AF65-F5344CB8AC3E}">
        <p14:creationId xmlns:p14="http://schemas.microsoft.com/office/powerpoint/2010/main" val="390653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horzBrick">
          <a:fgClr>
            <a:srgbClr val="00B0F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use social media?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Most </a:t>
            </a:r>
            <a:r>
              <a:rPr lang="en-US" dirty="0"/>
              <a:t>teens </a:t>
            </a:r>
            <a:r>
              <a:rPr lang="en-US" dirty="0" smtClean="0"/>
              <a:t>do. By the time they get into junior high, most teens have a social media profile on Instagram, </a:t>
            </a:r>
            <a:r>
              <a:rPr lang="en-US" dirty="0" err="1" smtClean="0"/>
              <a:t>TikTok</a:t>
            </a:r>
            <a:r>
              <a:rPr lang="en-US" dirty="0" smtClean="0"/>
              <a:t>, Snapchat, Facebook, Twitter, etc.</a:t>
            </a:r>
            <a:endParaRPr lang="en-US" dirty="0"/>
          </a:p>
          <a:p>
            <a:r>
              <a:rPr lang="en-US" dirty="0" smtClean="0"/>
              <a:t>And most of you visit these sites daily. </a:t>
            </a:r>
          </a:p>
          <a:p>
            <a:endParaRPr lang="en-US" dirty="0"/>
          </a:p>
          <a:p>
            <a:r>
              <a:rPr lang="en-US" dirty="0" smtClean="0"/>
              <a:t>I’m sure you can think of plenty of good things about social media, but just as there are good things, there are also risks that kids and teens should avoid. Sometimes, if you make the wrong choice, it can lead to a problem. </a:t>
            </a:r>
          </a:p>
          <a:p>
            <a:endParaRPr lang="en-US" dirty="0" smtClean="0"/>
          </a:p>
        </p:txBody>
      </p:sp>
    </p:spTree>
    <p:extLst>
      <p:ext uri="{BB962C8B-B14F-4D97-AF65-F5344CB8AC3E}">
        <p14:creationId xmlns:p14="http://schemas.microsoft.com/office/powerpoint/2010/main" val="86504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lgCheck">
          <a:fgClr>
            <a:srgbClr val="92D05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the PROS of Social Media</a:t>
            </a:r>
            <a:endParaRPr lang="en-US" dirty="0"/>
          </a:p>
        </p:txBody>
      </p:sp>
      <p:sp>
        <p:nvSpPr>
          <p:cNvPr id="3" name="Content Placeholder 2"/>
          <p:cNvSpPr>
            <a:spLocks noGrp="1"/>
          </p:cNvSpPr>
          <p:nvPr>
            <p:ph idx="1"/>
          </p:nvPr>
        </p:nvSpPr>
        <p:spPr/>
        <p:txBody>
          <a:bodyPr>
            <a:normAutofit/>
          </a:bodyPr>
          <a:lstStyle/>
          <a:p>
            <a:pPr fontAlgn="base"/>
            <a:r>
              <a:rPr lang="en-US" dirty="0" smtClean="0"/>
              <a:t>You can stay </a:t>
            </a:r>
            <a:r>
              <a:rPr lang="en-US" dirty="0"/>
              <a:t>connected with friends and family</a:t>
            </a:r>
          </a:p>
          <a:p>
            <a:pPr fontAlgn="base"/>
            <a:r>
              <a:rPr lang="en-US" dirty="0" smtClean="0"/>
              <a:t>You can get </a:t>
            </a:r>
            <a:r>
              <a:rPr lang="en-US" dirty="0"/>
              <a:t>involved with a </a:t>
            </a:r>
            <a:r>
              <a:rPr lang="en-US" dirty="0" smtClean="0"/>
              <a:t>charity event</a:t>
            </a:r>
            <a:endParaRPr lang="en-US" dirty="0"/>
          </a:p>
          <a:p>
            <a:pPr fontAlgn="base"/>
            <a:r>
              <a:rPr lang="en-US" dirty="0" smtClean="0"/>
              <a:t>You can interact with others who have the same interests. </a:t>
            </a:r>
          </a:p>
          <a:p>
            <a:pPr fontAlgn="base"/>
            <a:r>
              <a:rPr lang="en-US" dirty="0" smtClean="0"/>
              <a:t>You can get creative and share ideas, music, art, &amp; more!</a:t>
            </a:r>
            <a:endParaRPr lang="en-US" dirty="0"/>
          </a:p>
          <a:p>
            <a:pPr marL="0" indent="0" fontAlgn="base">
              <a:buNone/>
            </a:pPr>
            <a:r>
              <a:rPr lang="en-US" dirty="0" smtClean="0"/>
              <a:t>		</a:t>
            </a:r>
          </a:p>
          <a:p>
            <a:pPr marL="0" indent="0" fontAlgn="base">
              <a:buNone/>
            </a:pPr>
            <a:r>
              <a:rPr lang="en-US" dirty="0" smtClean="0">
                <a:solidFill>
                  <a:schemeClr val="accent1"/>
                </a:solidFill>
              </a:rPr>
              <a:t>		Now you try and add some PROS to this list. </a:t>
            </a:r>
            <a:endParaRPr lang="en-US" dirty="0">
              <a:solidFill>
                <a:schemeClr val="accent1"/>
              </a:solidFill>
            </a:endParaRPr>
          </a:p>
        </p:txBody>
      </p:sp>
    </p:spTree>
    <p:extLst>
      <p:ext uri="{BB962C8B-B14F-4D97-AF65-F5344CB8AC3E}">
        <p14:creationId xmlns:p14="http://schemas.microsoft.com/office/powerpoint/2010/main" val="335315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diagBrick">
          <a:fgClr>
            <a:schemeClr val="accent5"/>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the CONS of social media</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Sometimes, teens can be contacted by someone they do not know, and that person could make them feel scared or uncomfortable. </a:t>
            </a:r>
          </a:p>
          <a:p>
            <a:pPr fontAlgn="base"/>
            <a:r>
              <a:rPr lang="en-US" dirty="0" smtClean="0"/>
              <a:t>You could see online advertising inappropriate for your age. </a:t>
            </a:r>
          </a:p>
          <a:p>
            <a:pPr fontAlgn="base"/>
            <a:r>
              <a:rPr lang="en-US" dirty="0" smtClean="0"/>
              <a:t>Cyberbullying</a:t>
            </a:r>
          </a:p>
          <a:p>
            <a:pPr fontAlgn="base"/>
            <a:r>
              <a:rPr lang="en-US" dirty="0" smtClean="0"/>
              <a:t>Once something is posted to social media, it’s hard to get rid of it. You might think it’s erased, but someone could have screenshot it before you have the chance to erase it, and then this can cause employers not to hire you, colleges not accept you, and more. </a:t>
            </a:r>
          </a:p>
          <a:p>
            <a:pPr marL="0" indent="0" fontAlgn="base">
              <a:buNone/>
            </a:pPr>
            <a:r>
              <a:rPr lang="en-US" dirty="0" smtClean="0"/>
              <a:t>	</a:t>
            </a:r>
            <a:r>
              <a:rPr lang="en-US" dirty="0" smtClean="0">
                <a:solidFill>
                  <a:schemeClr val="accent1"/>
                </a:solidFill>
              </a:rPr>
              <a:t>Now you come up with some more CONS to add to the list. </a:t>
            </a:r>
            <a:endParaRPr lang="en-US" dirty="0">
              <a:solidFill>
                <a:schemeClr val="accent1"/>
              </a:solidFill>
            </a:endParaRPr>
          </a:p>
          <a:p>
            <a:endParaRPr lang="en-US" dirty="0"/>
          </a:p>
        </p:txBody>
      </p:sp>
    </p:spTree>
    <p:extLst>
      <p:ext uri="{BB962C8B-B14F-4D97-AF65-F5344CB8AC3E}">
        <p14:creationId xmlns:p14="http://schemas.microsoft.com/office/powerpoint/2010/main" val="347565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be SAFE and RESPONSIBLE </a:t>
            </a:r>
            <a:br>
              <a:rPr lang="en-US" dirty="0" smtClean="0"/>
            </a:br>
            <a:r>
              <a:rPr lang="en-US" dirty="0" smtClean="0"/>
              <a:t>on SOCIAL MEDIA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 Nice! Have you ever heard of that saying, “If you can be anything, BE KIND?” Well, that’s the best advice you will ever hear when it comes to social media. Be nice because sometimes the stuff you post on social media can come back and hurt YOU more than the person it was about. </a:t>
            </a:r>
          </a:p>
          <a:p>
            <a:r>
              <a:rPr lang="en-US" dirty="0" smtClean="0"/>
              <a:t>Think TWICE before you HIT ENTER!!</a:t>
            </a:r>
          </a:p>
          <a:p>
            <a:r>
              <a:rPr lang="en-US" dirty="0" smtClean="0"/>
              <a:t>Don’t friend strangers!</a:t>
            </a:r>
          </a:p>
          <a:p>
            <a:r>
              <a:rPr lang="en-US" dirty="0" smtClean="0"/>
              <a:t>Use Privacy settings! </a:t>
            </a:r>
          </a:p>
          <a:p>
            <a:r>
              <a:rPr lang="en-US" dirty="0" smtClean="0"/>
              <a:t>Don’t overshare! </a:t>
            </a:r>
          </a:p>
          <a:p>
            <a:endParaRPr lang="en-US" dirty="0"/>
          </a:p>
        </p:txBody>
      </p:sp>
    </p:spTree>
    <p:extLst>
      <p:ext uri="{BB962C8B-B14F-4D97-AF65-F5344CB8AC3E}">
        <p14:creationId xmlns:p14="http://schemas.microsoft.com/office/powerpoint/2010/main" val="108004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t>
            </a:r>
            <a:br>
              <a:rPr lang="en-US" dirty="0" smtClean="0"/>
            </a:b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kidshealth.org/en/parents/social-media-smarts.html</a:t>
            </a:r>
            <a:endParaRPr lang="en-US" dirty="0" smtClean="0"/>
          </a:p>
          <a:p>
            <a:endParaRPr lang="en-US" dirty="0"/>
          </a:p>
        </p:txBody>
      </p:sp>
    </p:spTree>
    <p:extLst>
      <p:ext uri="{BB962C8B-B14F-4D97-AF65-F5344CB8AC3E}">
        <p14:creationId xmlns:p14="http://schemas.microsoft.com/office/powerpoint/2010/main" val="40631542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28</TotalTime>
  <Words>337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Garamond</vt:lpstr>
      <vt:lpstr>Organic</vt:lpstr>
      <vt:lpstr>  The Pros and Cons of Social Media</vt:lpstr>
      <vt:lpstr>Do you use social media? </vt:lpstr>
      <vt:lpstr>Let’s talk about the PROS of Social Media</vt:lpstr>
      <vt:lpstr>Let’s talk about the CONS of social media</vt:lpstr>
      <vt:lpstr>How to be SAFE and RESPONSIBLE  on SOCIAL MEDIA</vt:lpstr>
      <vt:lpstr>Resources  </vt:lpstr>
    </vt:vector>
  </TitlesOfParts>
  <Company>Mt Pleasant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Pros and Cons of Social Media</dc:title>
  <dc:creator>Jana Moore</dc:creator>
  <cp:lastModifiedBy>Courtney Marshall</cp:lastModifiedBy>
  <cp:revision>4</cp:revision>
  <dcterms:created xsi:type="dcterms:W3CDTF">2020-12-03T21:07:38Z</dcterms:created>
  <dcterms:modified xsi:type="dcterms:W3CDTF">2020-12-05T03:04:02Z</dcterms:modified>
</cp:coreProperties>
</file>